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9886" autoAdjust="0"/>
  </p:normalViewPr>
  <p:slideViewPr>
    <p:cSldViewPr snapToGrid="0" snapToObjects="1">
      <p:cViewPr>
        <p:scale>
          <a:sx n="60" d="100"/>
          <a:sy n="60" d="100"/>
        </p:scale>
        <p:origin x="1216" y="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81773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Koteswara Rao Kata</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1320</TotalTime>
  <Words>1796</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Kata, Koteswara Rao</cp:lastModifiedBy>
  <cp:revision>199</cp:revision>
  <dcterms:created xsi:type="dcterms:W3CDTF">2021-04-29T18:58:34Z</dcterms:created>
  <dcterms:modified xsi:type="dcterms:W3CDTF">2024-02-06T03:07:44Z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